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62" r:id="rId3"/>
    <p:sldId id="258" r:id="rId4"/>
    <p:sldId id="264" r:id="rId5"/>
    <p:sldId id="260" r:id="rId6"/>
  </p:sldIdLst>
  <p:sldSz cx="12188825" cy="6858000"/>
  <p:notesSz cx="6797675" cy="9926638"/>
  <p:embeddedFontLst>
    <p:embeddedFont>
      <p:font typeface="AU Passata" panose="020B0503030502030804" pitchFamily="34" charset="0"/>
      <p:regular r:id="rId9"/>
      <p:bold r:id="rId10"/>
    </p:embeddedFont>
    <p:embeddedFont>
      <p:font typeface="AU Passata Light" panose="020B0303030902030804" pitchFamily="34" charset="0"/>
      <p:regular r:id="rId11"/>
      <p:bold r:id="rId12"/>
    </p:embeddedFont>
    <p:embeddedFont>
      <p:font typeface="AU Peto" panose="040C0B07020602020301" pitchFamily="82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E5A"/>
    <a:srgbClr val="8BE3DC"/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4" autoAdjust="0"/>
    <p:restoredTop sz="93480" autoAdjust="0"/>
  </p:normalViewPr>
  <p:slideViewPr>
    <p:cSldViewPr snapToObjects="1" showGuides="1">
      <p:cViewPr varScale="1">
        <p:scale>
          <a:sx n="87" d="100"/>
          <a:sy n="87" d="100"/>
        </p:scale>
        <p:origin x="1123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15"/>
            <a:ext cx="12188825" cy="6858000"/>
          </a:xfrm>
          <a:prstGeom prst="rect">
            <a:avLst/>
          </a:prstGeom>
          <a:solidFill>
            <a:srgbClr val="0B5E5A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rgbClr val="8BE3DC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rgbClr val="8BE3DC"/>
                </a:solidFill>
                <a:latin typeface="+mn-lt"/>
              </a:rPr>
              <a:t>28. September 2022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rgbClr val="8BE3DC"/>
                </a:solidFill>
                <a:latin typeface="+mn-lt"/>
              </a:rPr>
              <a:t>Akademisk medarbejder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rgbClr val="8BE3DC"/>
                </a:solidFill>
                <a:latin typeface="+mn-lt"/>
              </a:rPr>
              <a:t>kommunikationsstrategi</a:t>
            </a: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rgbClr val="8BE3DC"/>
                </a:solidFill>
                <a:latin typeface="+mn-lt"/>
              </a:rPr>
              <a:t>Katrine Østerlund Rasmussen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00" y="6140925"/>
            <a:ext cx="852071" cy="414674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8BE3D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448227624" name="Secondary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9926" y="6021288"/>
            <a:ext cx="534311" cy="5343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B5E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7EEE4-CDA9-4325-437E-B423A677C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6" y="2163364"/>
            <a:ext cx="2531272" cy="2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B5E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3D0C5-4BC9-C50F-4DFB-0564B9F05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79" y="2804990"/>
            <a:ext cx="5856361" cy="12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bg>
      <p:bgPr>
        <a:solidFill>
          <a:srgbClr val="0B5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B5E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rgbClr val="8BE3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>
              <a:solidFill>
                <a:srgbClr val="8BE3DC"/>
              </a:solidFill>
            </a:endParaRPr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rgbClr val="8BE3DC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rgbClr val="8BE3DC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32FC274B-1714-AE1B-69C3-8E28F73431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rgbClr val="8BE3DC"/>
                </a:solidFill>
                <a:latin typeface="+mn-lt"/>
              </a:rPr>
              <a:t>INDSÆT DATO</a:t>
            </a:r>
          </a:p>
        </p:txBody>
      </p:sp>
      <p:sp>
        <p:nvSpPr>
          <p:cNvPr id="11" name="USR_Title">
            <a:extLst>
              <a:ext uri="{FF2B5EF4-FFF2-40B4-BE49-F238E27FC236}">
                <a16:creationId xmlns:a16="http://schemas.microsoft.com/office/drawing/2014/main" id="{90F856D5-8EB5-D9D7-A088-5CC880043B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rgbClr val="8BE3DC"/>
                </a:solidFill>
                <a:latin typeface="+mn-lt"/>
              </a:rPr>
              <a:t>INDSÆT TITEL</a:t>
            </a:r>
          </a:p>
        </p:txBody>
      </p:sp>
      <p:sp>
        <p:nvSpPr>
          <p:cNvPr id="12" name="FLD_Event">
            <a:extLst>
              <a:ext uri="{FF2B5EF4-FFF2-40B4-BE49-F238E27FC236}">
                <a16:creationId xmlns:a16="http://schemas.microsoft.com/office/drawing/2014/main" id="{F48E94A7-2A53-25F3-FA25-F4066532DD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rgbClr val="8BE3DC"/>
                </a:solidFill>
                <a:latin typeface="+mn-lt"/>
              </a:rPr>
              <a:t>INDSÆT PRÆSENTATION TITEL</a:t>
            </a:r>
          </a:p>
        </p:txBody>
      </p:sp>
      <p:sp>
        <p:nvSpPr>
          <p:cNvPr id="13" name="USR_Name">
            <a:extLst>
              <a:ext uri="{FF2B5EF4-FFF2-40B4-BE49-F238E27FC236}">
                <a16:creationId xmlns:a16="http://schemas.microsoft.com/office/drawing/2014/main" id="{72E37365-6542-EDDC-5413-1B3AC7E63E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rgbClr val="8BE3DC"/>
                </a:solidFill>
                <a:latin typeface="+mn-lt"/>
              </a:rPr>
              <a:t>INDSÆT NAVN</a:t>
            </a:r>
          </a:p>
        </p:txBody>
      </p:sp>
      <p:pic>
        <p:nvPicPr>
          <p:cNvPr id="14" name="Au logo">
            <a:extLst>
              <a:ext uri="{FF2B5EF4-FFF2-40B4-BE49-F238E27FC236}">
                <a16:creationId xmlns:a16="http://schemas.microsoft.com/office/drawing/2014/main" id="{8931C361-6B18-56BE-6300-3EA3342D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00" y="6140925"/>
            <a:ext cx="852071" cy="414674"/>
          </a:xfrm>
          <a:prstGeom prst="rect">
            <a:avLst/>
          </a:prstGeom>
        </p:spPr>
      </p:pic>
      <p:pic>
        <p:nvPicPr>
          <p:cNvPr id="15" name="Billede streg">
            <a:extLst>
              <a:ext uri="{FF2B5EF4-FFF2-40B4-BE49-F238E27FC236}">
                <a16:creationId xmlns:a16="http://schemas.microsoft.com/office/drawing/2014/main" id="{3A1CC294-23B6-94C8-4962-020317200B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8BE3D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8" name="SecondaryLogo">
            <a:extLst>
              <a:ext uri="{FF2B5EF4-FFF2-40B4-BE49-F238E27FC236}">
                <a16:creationId xmlns:a16="http://schemas.microsoft.com/office/drawing/2014/main" id="{A21DA80E-012C-6DBC-D237-BC2C6398E3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9926" y="6021288"/>
            <a:ext cx="534311" cy="5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0B5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EB227-6904-E468-E7A0-6476D2DFE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9412" y="2507440"/>
            <a:ext cx="38100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bg>
      <p:bgPr>
        <a:solidFill>
          <a:srgbClr val="0B5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B5E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rgbClr val="8BE3DC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CE2AE795-D0EC-C410-8A6A-BE80BC9F4E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rgbClr val="8BE3DC"/>
                </a:solidFill>
                <a:latin typeface="+mn-lt"/>
              </a:rPr>
              <a:t>INDSÆT DATO</a:t>
            </a:r>
          </a:p>
        </p:txBody>
      </p:sp>
      <p:sp>
        <p:nvSpPr>
          <p:cNvPr id="10" name="USR_Title">
            <a:extLst>
              <a:ext uri="{FF2B5EF4-FFF2-40B4-BE49-F238E27FC236}">
                <a16:creationId xmlns:a16="http://schemas.microsoft.com/office/drawing/2014/main" id="{497A5FEC-5F56-F30B-6C1E-CD3CD3BA81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rgbClr val="8BE3DC"/>
                </a:solidFill>
                <a:latin typeface="+mn-lt"/>
              </a:rPr>
              <a:t>INDSÆT TITEL</a:t>
            </a:r>
          </a:p>
        </p:txBody>
      </p:sp>
      <p:sp>
        <p:nvSpPr>
          <p:cNvPr id="11" name="FLD_Event">
            <a:extLst>
              <a:ext uri="{FF2B5EF4-FFF2-40B4-BE49-F238E27FC236}">
                <a16:creationId xmlns:a16="http://schemas.microsoft.com/office/drawing/2014/main" id="{D7A810A6-9696-B65F-AE59-2BB78DA64E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rgbClr val="8BE3DC"/>
                </a:solidFill>
                <a:latin typeface="+mn-lt"/>
              </a:rPr>
              <a:t>INDSÆT PRÆSENTATION TITEL</a:t>
            </a:r>
          </a:p>
        </p:txBody>
      </p:sp>
      <p:sp>
        <p:nvSpPr>
          <p:cNvPr id="12" name="USR_Name">
            <a:extLst>
              <a:ext uri="{FF2B5EF4-FFF2-40B4-BE49-F238E27FC236}">
                <a16:creationId xmlns:a16="http://schemas.microsoft.com/office/drawing/2014/main" id="{4B6199D5-0852-A44E-6468-32315825D0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rgbClr val="8BE3DC"/>
                </a:solidFill>
                <a:latin typeface="+mn-lt"/>
              </a:rPr>
              <a:t>INDSÆT NAVN</a:t>
            </a:r>
          </a:p>
        </p:txBody>
      </p:sp>
      <p:pic>
        <p:nvPicPr>
          <p:cNvPr id="13" name="Au logo">
            <a:extLst>
              <a:ext uri="{FF2B5EF4-FFF2-40B4-BE49-F238E27FC236}">
                <a16:creationId xmlns:a16="http://schemas.microsoft.com/office/drawing/2014/main" id="{FE796C8E-87D4-34C2-F835-149925B782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00" y="6140925"/>
            <a:ext cx="852071" cy="414674"/>
          </a:xfrm>
          <a:prstGeom prst="rect">
            <a:avLst/>
          </a:prstGeom>
        </p:spPr>
      </p:pic>
      <p:pic>
        <p:nvPicPr>
          <p:cNvPr id="15" name="Billede streg">
            <a:extLst>
              <a:ext uri="{FF2B5EF4-FFF2-40B4-BE49-F238E27FC236}">
                <a16:creationId xmlns:a16="http://schemas.microsoft.com/office/drawing/2014/main" id="{B601EDDA-6FBE-03EF-435A-6B11F01560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8BE3D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5" name="SecondaryLogo">
            <a:extLst>
              <a:ext uri="{FF2B5EF4-FFF2-40B4-BE49-F238E27FC236}">
                <a16:creationId xmlns:a16="http://schemas.microsoft.com/office/drawing/2014/main" id="{595C4565-47B0-59C4-B5AD-D668E3368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9926" y="6021288"/>
            <a:ext cx="534311" cy="5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858420857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INDSÆT PRÆSENTATIONS TITEL</a:t>
            </a: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Indsæt NAVN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85512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INDSÆT DATO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85512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indsæt titel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399" y="6142326"/>
            <a:ext cx="849193" cy="413273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27-09-2022</a:t>
            </a:fld>
            <a:r>
              <a:rPr lang="da-DK"/>
              <a:t>22-09-2022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58" r:id="rId19"/>
    <p:sldLayoutId id="214748367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676242"/>
            <a:ext cx="10220325" cy="1274195"/>
          </a:xfrm>
        </p:spPr>
        <p:txBody>
          <a:bodyPr/>
          <a:lstStyle/>
          <a:p>
            <a:r>
              <a:rPr lang="da-DK" dirty="0"/>
              <a:t>Kommunikationsstrategi</a:t>
            </a:r>
            <a:br>
              <a:rPr lang="da-DK" dirty="0"/>
            </a:br>
            <a:r>
              <a:rPr lang="da-DK" sz="3200" dirty="0" err="1"/>
              <a:t>shape</a:t>
            </a:r>
            <a:r>
              <a:rPr lang="da-DK" sz="3200" dirty="0"/>
              <a:t> – </a:t>
            </a:r>
            <a:r>
              <a:rPr lang="da-DK" sz="3200" dirty="0" err="1"/>
              <a:t>shaping</a:t>
            </a:r>
            <a:r>
              <a:rPr lang="da-DK" sz="3200" dirty="0"/>
              <a:t> digital </a:t>
            </a:r>
            <a:r>
              <a:rPr lang="da-DK" sz="3200" dirty="0" err="1"/>
              <a:t>citizenship</a:t>
            </a:r>
            <a:endParaRPr lang="da-DK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BD85B7D-E9A5-49E0-8ACF-AF93CE3E556F}" type="datetime1">
              <a:rPr lang="da-DK" smtClean="0"/>
              <a:t>27-09-2022</a:t>
            </a:fld>
            <a:r>
              <a:rPr lang="da-DK" dirty="0"/>
              <a:t>22-09-2022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da-DK" dirty="0"/>
              <a:t>Insert Quote text, for next level ENTER and TAB</a:t>
            </a:r>
            <a:endParaRPr lang="da-DK"/>
          </a:p>
          <a:p>
            <a:pPr lvl="1"/>
            <a:r>
              <a:rPr lang="da-DK" dirty="0"/>
              <a:t>Insert Name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615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Brugerdefineret</PresentationFormat>
  <Paragraphs>6</Paragraphs>
  <Slides>5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3" baseType="lpstr">
      <vt:lpstr>Georgia</vt:lpstr>
      <vt:lpstr>AU Passata Light</vt:lpstr>
      <vt:lpstr>Calibri</vt:lpstr>
      <vt:lpstr>AU Passata</vt:lpstr>
      <vt:lpstr>Wingdings 3</vt:lpstr>
      <vt:lpstr>Arial</vt:lpstr>
      <vt:lpstr>AU Peto</vt:lpstr>
      <vt:lpstr>AU 16:9</vt:lpstr>
      <vt:lpstr>Kommunikationsstrategi shape – shaping digital citizenship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2022-09-27T17:29:45Z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637994356427086140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2561</vt:lpwstr>
  </property>
  <property fmtid="{D5CDD505-2E9C-101B-9397-08002B2CF9AE}" pid="62" name="colorthemechange">
    <vt:lpwstr>True</vt:lpwstr>
  </property>
</Properties>
</file>